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22A2-E439-0B94-2607-5E47C0254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CA210-C639-776F-267F-CA45BB6A1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02EB-CF34-3D7F-208B-A0F43B8B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2AA8-0677-11FC-A881-0F4E3039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45D06-0310-1351-1994-AB741A63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8A62-7288-B246-8DF0-D1DBD2D8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69776-4E09-113F-1A02-159F2BBE4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F53FE-3876-FB65-F1E1-973A948D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5ED80-7C38-C122-CEED-1744675C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E8592-0B71-00DE-9EE0-731DC3BC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37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B2ECA-4C4C-D82A-7B15-76ADAF72D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CB34E-7910-3D35-9623-427823B2E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62EAC-66E2-E05F-D5D5-F6E0831F4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B52CE-B8DB-1DEE-AC6E-A53CDBCA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73A96-F091-CC03-43FC-079818D1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2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7C4E7-898E-4495-8D77-82FE6795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3084A-E56B-BF72-34C3-0861063A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54AE4-6E6C-04D6-3AB9-F46CBD28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A938F-57DD-04EF-60B5-9886408F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673AF-2199-AACB-B070-EA894310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47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B678-297B-BF69-6B1E-DCE95C9F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267A5-CDE6-AD34-31C8-F6F251FB4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E3488-270B-BD2E-19B0-97BB7E8F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F7508-EB15-F81B-E06A-B2574558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46AB3-DC6F-7BAF-668C-0FEEA6C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0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4FEE-5392-DD53-29B4-3CE2B17E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E7AB-BAFF-716D-76F2-6940A6141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63EE8-4ADA-6CEA-D88A-9D1D2C21A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EBB1E-8820-6BCC-FF3F-BB00ABA6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84D3E-01C6-81E3-02B6-BEE6CC9B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21CCD-B08F-CB1E-95E8-17674EE5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12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34B4-2B77-27D9-91E5-64C55A88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40BD5-3F3A-80C6-DF4D-4AC3AC24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F4756-BA86-6320-1E54-94E917E5B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A72B15-4E2D-B490-E519-C2B9B2750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1A73A-8E6D-57AA-EB2B-7D90F8386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BEEFF-D8F2-F01D-1B8D-DFFF45AA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9B265-321A-6B63-2EA3-1D694B1A8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6B049-B9F9-FC09-4B33-5524D7A9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4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CADE-5331-171F-CBE7-A24160F2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17610-CD67-0B65-79E4-EF9C8FF4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97A4C-E8B3-D76D-5C9D-02679A4D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CB9B1-16E0-3CA4-B0E4-A208AAF3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40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21DAB-4004-E699-FCF7-398097CB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A1E80-F813-336C-60CF-33E8F29A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CA6B5-1731-204F-BA39-E21CF54D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09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FF02-2EA8-5583-3DAD-52FC72782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8658-4452-514F-CE3B-5AF476F7C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8644D-6EB2-2E53-8458-3E60A5D4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E30C3-C8BF-A08B-AC54-64C91213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153B8-7C6D-FD4C-C0C8-5984841C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B77DD-6B5E-23C9-2014-C1AB5781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03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C3EB-144B-EAE6-28D1-ABB43C4A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5CBC52-0EF6-3CB4-4018-119D816E5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C2565-5456-83B7-295E-B3FA1A990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3D092-720B-E711-3422-1218532B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263BD-2F95-C550-0CEC-C6C6E6E1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E644E-2110-CFB2-B084-0103118B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32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9B2FF5-3C87-3372-AE8A-9CFBD877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3072B-9301-F7F7-3A9E-6FA1B9D2E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3D743-A83C-5F39-6A66-7B518FFB2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846EE-B8BD-462B-ABAB-B0ED18324A4C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FC0E1-9ACB-4C25-22C8-811F6614C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EB5FD-ADCA-4560-7E1D-9A503E69D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920799-DB63-46EB-9486-839308993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12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B8E8C-53FD-D802-24F5-57CCADD82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" y="0"/>
            <a:ext cx="1217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4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16CB0-492D-6562-61D3-5D3143EA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8"/>
          <a:stretch>
            <a:fillRect/>
          </a:stretch>
        </p:blipFill>
        <p:spPr>
          <a:xfrm>
            <a:off x="-72735" y="0"/>
            <a:ext cx="12264736" cy="6876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61337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66793D-B1F6-054C-5C9D-5AEED574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1" y="0"/>
            <a:ext cx="1220366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7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CC5D69-10D1-E778-49F4-9667ED79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87"/>
            <a:ext cx="12192000" cy="67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6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85CAA-87D3-591F-FED7-6EA35EFD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114300"/>
            <a:ext cx="12306299" cy="70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8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230A8-2688-374A-8361-EFF72E19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89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50872B-2C24-CAB4-2524-C473AA78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-8154"/>
            <a:ext cx="12188513" cy="68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66801-25E2-8C41-D1E4-A76C03F8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53C7F4-8098-560E-7D1B-226D2F33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9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68032E-E44B-5084-81BA-A961E47E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8144" cy="68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3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212F-496A-4317-8847-000C9A81F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13837"/>
            <a:ext cx="11888859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5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BB01F-F79B-B0D3-E3AF-D87218EF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27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FC44B-2400-7A5D-9E4D-EE7DB42E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99548"/>
            <a:ext cx="11860280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61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4034C-0363-CF0A-7703-7B19758C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32890"/>
            <a:ext cx="11860280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E5E68-D590-008A-7762-C862E3070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92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F5106-E533-7C8F-846B-1D7A7AE8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185285"/>
            <a:ext cx="11793596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40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1B914-1DD8-9725-0A30-9C8B27D3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113837"/>
            <a:ext cx="1186980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33C9-74F7-B39E-1BCA-1F81E4C4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185285"/>
            <a:ext cx="11850754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70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51459-C080-B04D-DA37-BF5571BF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118600"/>
            <a:ext cx="11898385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46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3FCB6-1025-A24E-E9AE-A7D66369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58" y="0"/>
            <a:ext cx="12294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74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96309-F884-4658-56EA-64D9CB50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137653"/>
            <a:ext cx="11898385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F800C-7556-D3B8-4E93-350C1C5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47179"/>
            <a:ext cx="11888859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3D4AC-34E3-88C1-ED7C-60F3509D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25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37A654-0D14-7A26-7270-A547FB8F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" y="109074"/>
            <a:ext cx="11917438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2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2CE71-0FD8-7701-3BC0-2F9E607D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8127"/>
            <a:ext cx="11888859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119C43-CE21-24D5-5973-1338D53B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118600"/>
            <a:ext cx="11946017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06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669A87-1305-D765-1573-A28F85C6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85258"/>
            <a:ext cx="11946017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21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9A1702-6A3D-06C4-F9C7-F18D7A88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94784"/>
            <a:ext cx="11936491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65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83328-B55E-A39E-B19F-023C0172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75732"/>
            <a:ext cx="11946017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3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BA27B-0CB6-0DFB-5297-E1BE9606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80495"/>
            <a:ext cx="11965070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73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0ECA4-5553-3A67-4383-F59E7E5A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104311"/>
            <a:ext cx="11955543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05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6B1EBD-8D61-A6DB-0E98-6CDF3AC1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104311"/>
            <a:ext cx="11907912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92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A77364-5594-512E-6EC9-DD04EC5C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32890"/>
            <a:ext cx="11888859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2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E5D1C-F160-8338-8FA4-103350F9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89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3AE86-0503-11DD-AF3A-09822CD4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7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FB3B5C-2130-24E8-8B4E-9930FDB4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128127"/>
            <a:ext cx="11898385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24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9E1DF7-9F05-9B55-9FF1-580FBA8D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85258"/>
            <a:ext cx="11974596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57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E7E4E-6C89-A55E-1AAA-FA9CFF740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118600"/>
            <a:ext cx="11907912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54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F7D68-B733-F855-4D05-5DA5CEA8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" y="118600"/>
            <a:ext cx="11917438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02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54F37-1ADB-1FDD-2085-69F79D15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137653"/>
            <a:ext cx="11907912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67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F0126-F71F-821C-3DDB-95C2C0796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85258"/>
            <a:ext cx="11907912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90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02276-861A-FE38-84E6-61469580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13837"/>
            <a:ext cx="11888859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31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CAE912-5D4D-C19E-941E-EB67B3A5C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" y="99548"/>
            <a:ext cx="11917438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27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E18FF-57C3-D071-9346-B53C9BCB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19"/>
            <a:ext cx="12192000" cy="67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7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722231-4C68-FD41-8439-158AC0EC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6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B4CC4-6558-4019-F934-16F689F3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113837"/>
            <a:ext cx="11926964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30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28C2C-BD1C-A09A-8E2C-F5C5DCCF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80495"/>
            <a:ext cx="11974596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0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C4A9A1-2693-F6A4-C73C-61D2EBE9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" y="0"/>
            <a:ext cx="12184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3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4F02D6-DEFE-F3EE-1FEE-368E3340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" t="1236" r="1052" b="1236"/>
          <a:stretch>
            <a:fillRect/>
          </a:stretch>
        </p:blipFill>
        <p:spPr>
          <a:xfrm>
            <a:off x="0" y="23337"/>
            <a:ext cx="12135693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1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FBBCF3-0B4A-2EE0-46F8-578BC1F4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9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3E2F2-A338-693D-679E-17E3E97A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13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9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Ashlesh Singh Chouhan</dc:creator>
  <cp:lastModifiedBy>Deniss Chaudhary</cp:lastModifiedBy>
  <cp:revision>2</cp:revision>
  <dcterms:created xsi:type="dcterms:W3CDTF">2025-06-18T09:17:03Z</dcterms:created>
  <dcterms:modified xsi:type="dcterms:W3CDTF">2025-08-06T02:47:05Z</dcterms:modified>
</cp:coreProperties>
</file>